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0" r:id="rId4"/>
    <p:sldId id="262" r:id="rId5"/>
    <p:sldId id="264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5FD7C-F83F-45AA-8013-DC8E21451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1B8798-5A55-4EE8-8218-63695EA07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58F906-B25D-4E82-9B58-F3622EBE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64BB4C-F0E0-4C9A-9F32-37936FB5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9B7F33-9815-4C43-BD37-801AF8E2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79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0F19D-AE60-4523-82DE-3193DD8E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ADECAC-9A38-446B-BE36-5F2204BA5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DC7B-7982-426A-AE32-04D7B480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880BE-FA33-4208-AC4B-B22EAB75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4C4F5D-5578-477B-A248-C69B1CAB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10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2C5A763-E2EF-4C89-88B0-F4D790F47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C4D255-CAAF-4571-BAC4-B6798A48D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F70437-74D4-42B0-A6D7-D9092D15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7F27A2-54E5-40A0-9126-BFF47126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19C240-2A7D-4B81-AC5E-0C1C7917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07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5B8D1-06F2-44A8-89F4-1D5AFAFC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66CF65-4F7C-414E-8720-35048247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EFD35-7B64-46C8-9EB7-2695819B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33B921-11F0-4356-AC57-947FBC21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836C79-8023-4AA0-9A04-BBD96998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63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85CA-45A2-4179-9056-23E974379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1ADA1E-9733-406D-B924-8CFAD91C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5B4801-6032-4EFE-ABB4-C92CE83B1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0583BE-7EE0-4724-81D2-24FD6F47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D25220-B894-404F-B688-968501CF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19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0DC10-5313-44BE-BF3C-0CD32815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76E8F5-7E50-40EB-A6D8-18E9DE7E7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49E957-CE18-4777-8EB4-A5B63206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6AD80C-709D-4B3A-9C8F-30984EF7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9B6290-252A-4D93-9E16-6C772A68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DE97AC-5654-4DF8-8348-1C850586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61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4B0C0-4671-41E4-95D9-036C28BD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E11F32-BBBA-4A1C-BDCF-39D9454F6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041291-52B1-4DE7-81C3-A525EDB94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E13C73-B747-4F93-83F9-0D1A49694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97D2EA8-B6DC-40A6-AD49-7854FE404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D190447-E2F9-449D-94D0-1D729977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AF3A7E-6ED3-49AB-ABF0-B4259A388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0B1DAC-F8AB-44AF-BA4C-C7E22BBE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36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D7EB4-845A-4473-A3B7-ACAFB382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B3F2E0-4E5B-4760-8EEC-F77FB3C7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909654-524F-4655-8B29-72889FA9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5C5E8A-9BF1-4D1F-B65D-79407CEF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92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53007-F8E1-4F1D-94AC-ED3EF57C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EE2306-78DB-489B-81CF-4BE98A8F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9AC87-CBF0-4521-B739-F5DF8776F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20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0350B-A2FC-4B45-BF5D-06212E14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74F90E-C2C4-46FD-B03C-494CEFF8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A103B7-EB67-4F84-BF1A-DEB8AC967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DB5352-DDE7-4A12-9731-7DACB1BB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8EC116-FA32-4C1D-A705-2070FACE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BC15BD-00BF-49C7-8741-CDE4B601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94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C607B-63AD-4AC9-93F5-9F7F29C29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EBB577-240E-4ABE-B6D1-ACA2EADCB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D91AC6-7F8C-4841-8D32-25969E25C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FE8505-A704-4BDB-ADDC-CEF29360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D4CC75-D103-4AC8-A12D-2231A53B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F4C85D-B6EE-4E7A-BD1F-56BE221D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83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06008FB-9D45-4F29-9AA8-74083CC2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D7242C-6E81-4B69-98FC-2213FB7A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0BE2D-6093-4A42-AE7D-B570515D9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7C41B-B8C6-4900-8E03-77E3A38D2664}" type="datetimeFigureOut">
              <a:rPr lang="de-DE" smtClean="0"/>
              <a:t>23.04.2018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22175F-6C03-40CC-A0CF-737C78932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F3A02-D0B9-41D1-93A2-7D5949794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4384-DD81-4B80-A305-225E6A0572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1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32097C7-A152-4C2D-B370-0D0790261D69}"/>
              </a:ext>
            </a:extLst>
          </p:cNvPr>
          <p:cNvSpPr/>
          <p:nvPr/>
        </p:nvSpPr>
        <p:spPr>
          <a:xfrm>
            <a:off x="2813787" y="1061791"/>
            <a:ext cx="6569699" cy="52954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80964" y="267075"/>
            <a:ext cx="1087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Slider Style oben | </a:t>
            </a:r>
            <a:r>
              <a:rPr lang="de-DE" dirty="0" err="1"/>
              <a:t>Beitragbild</a:t>
            </a:r>
            <a:r>
              <a:rPr lang="de-DE" dirty="0"/>
              <a:t> = schwarz - Das wird im Slider angezeigt – </a:t>
            </a:r>
          </a:p>
          <a:p>
            <a:r>
              <a:rPr lang="de-DE" dirty="0"/>
              <a:t>Beitragsbild kann breiter + höher sein (rot) – aber schwarzer Rahmen im Zentrum muss Bild abdecken wegen Slider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482872F-EDA7-440F-A604-3ABAC64B1977}"/>
              </a:ext>
            </a:extLst>
          </p:cNvPr>
          <p:cNvSpPr/>
          <p:nvPr/>
        </p:nvSpPr>
        <p:spPr>
          <a:xfrm>
            <a:off x="2084444" y="1061790"/>
            <a:ext cx="7945138" cy="5295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Person, drinnen, Szene enthält.&#10;&#10;Mit hoher Zuverlässigkeit generierte Beschreibung">
            <a:extLst>
              <a:ext uri="{FF2B5EF4-FFF2-40B4-BE49-F238E27FC236}">
                <a16:creationId xmlns:a16="http://schemas.microsoft.com/office/drawing/2014/main" id="{69E06560-2A09-444D-B249-4F86AA840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698"/>
          <a:stretch/>
        </p:blipFill>
        <p:spPr>
          <a:xfrm>
            <a:off x="2084444" y="1059872"/>
            <a:ext cx="7945138" cy="52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32097C7-A152-4C2D-B370-0D0790261D69}"/>
              </a:ext>
            </a:extLst>
          </p:cNvPr>
          <p:cNvSpPr/>
          <p:nvPr/>
        </p:nvSpPr>
        <p:spPr>
          <a:xfrm>
            <a:off x="2813787" y="1061791"/>
            <a:ext cx="6569699" cy="52954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80964" y="267075"/>
            <a:ext cx="1087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Slider Style oben | </a:t>
            </a:r>
            <a:r>
              <a:rPr lang="de-DE" dirty="0" err="1"/>
              <a:t>Beitragbild</a:t>
            </a:r>
            <a:r>
              <a:rPr lang="de-DE" dirty="0"/>
              <a:t> = schwarz - Das wird im Slider angezeigt – </a:t>
            </a:r>
          </a:p>
          <a:p>
            <a:r>
              <a:rPr lang="de-DE" dirty="0"/>
              <a:t>Beitragsbild kann breiter + höher sein (rot) – aber schwarzer Rahmen im Zentrum muss Bild abdecken wegen Slider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482872F-EDA7-440F-A604-3ABAC64B1977}"/>
              </a:ext>
            </a:extLst>
          </p:cNvPr>
          <p:cNvSpPr/>
          <p:nvPr/>
        </p:nvSpPr>
        <p:spPr>
          <a:xfrm>
            <a:off x="2084444" y="1061790"/>
            <a:ext cx="7945138" cy="5295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Person, drinnen, Szene enthält.&#10;&#10;Mit hoher Zuverlässigkeit generierte Beschreibung">
            <a:extLst>
              <a:ext uri="{FF2B5EF4-FFF2-40B4-BE49-F238E27FC236}">
                <a16:creationId xmlns:a16="http://schemas.microsoft.com/office/drawing/2014/main" id="{145FD148-7F67-497B-A1C3-9352C75CA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698"/>
          <a:stretch/>
        </p:blipFill>
        <p:spPr>
          <a:xfrm>
            <a:off x="2084444" y="1059872"/>
            <a:ext cx="7945138" cy="52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9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piegel, Gebäude enthält.&#10;&#10;Mit sehr hoher Zuverlässigkeit generierte Beschreibung">
            <a:extLst>
              <a:ext uri="{FF2B5EF4-FFF2-40B4-BE49-F238E27FC236}">
                <a16:creationId xmlns:a16="http://schemas.microsoft.com/office/drawing/2014/main" id="{388BC59B-4C66-4605-ACF5-311B3991A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6081"/>
          <a:stretch/>
        </p:blipFill>
        <p:spPr>
          <a:xfrm>
            <a:off x="2277503" y="1855553"/>
            <a:ext cx="6610621" cy="34525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198890" y="648755"/>
            <a:ext cx="275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FB – Format – Rahmen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285652B-C521-4CB0-A4F7-09520EA15800}"/>
              </a:ext>
            </a:extLst>
          </p:cNvPr>
          <p:cNvSpPr/>
          <p:nvPr/>
        </p:nvSpPr>
        <p:spPr>
          <a:xfrm>
            <a:off x="2277503" y="1855553"/>
            <a:ext cx="6610621" cy="345250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71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F3B4E8E-07F5-45CF-8F8D-91412B6964A2}"/>
              </a:ext>
            </a:extLst>
          </p:cNvPr>
          <p:cNvSpPr/>
          <p:nvPr/>
        </p:nvSpPr>
        <p:spPr>
          <a:xfrm>
            <a:off x="3224213" y="908524"/>
            <a:ext cx="5495748" cy="5473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BEF61E-BC81-48AB-B801-3EF8A6EC6871}"/>
              </a:ext>
            </a:extLst>
          </p:cNvPr>
          <p:cNvSpPr txBox="1"/>
          <p:nvPr/>
        </p:nvSpPr>
        <p:spPr>
          <a:xfrm>
            <a:off x="760615" y="2682342"/>
            <a:ext cx="275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Insta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32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55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13178" y="653518"/>
            <a:ext cx="275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FB – Titelbild – Rahmen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0EAB4B-0AC5-4ACD-A704-AC8EFE981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10" y="1165944"/>
            <a:ext cx="2164505" cy="209710"/>
          </a:xfrm>
          <a:prstGeom prst="rect">
            <a:avLst/>
          </a:prstGeom>
        </p:spPr>
      </p:pic>
      <p:pic>
        <p:nvPicPr>
          <p:cNvPr id="12" name="Grafik 11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C3BEA814-0E2F-42DA-AF52-0D5C4F5C3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606" y="4495408"/>
            <a:ext cx="4073883" cy="20345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460A08-458B-429E-8E71-06C60B76C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13" y="895720"/>
            <a:ext cx="3779520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6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13178" y="653518"/>
            <a:ext cx="275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FB – Format – Rahmen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285652B-C521-4CB0-A4F7-09520EA15800}"/>
              </a:ext>
            </a:extLst>
          </p:cNvPr>
          <p:cNvSpPr/>
          <p:nvPr/>
        </p:nvSpPr>
        <p:spPr>
          <a:xfrm>
            <a:off x="2277503" y="1855553"/>
            <a:ext cx="6610621" cy="34525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1BA0C9-3204-4E51-B17F-3A5F3E825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03" y="1855553"/>
            <a:ext cx="3694488" cy="34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6664" y="2671004"/>
            <a:ext cx="275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FB – Format – Rahmen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BEB51F4-E873-4804-8D7F-170404470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96" y="2545647"/>
            <a:ext cx="4376051" cy="40894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874E259-C906-44B1-96AB-13110A41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296" y="169066"/>
            <a:ext cx="4376050" cy="237658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437833D-2D7B-4AA4-8E1B-57E2C303B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771" y="2222851"/>
            <a:ext cx="3744686" cy="3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ina rebma</dc:creator>
  <cp:lastModifiedBy>CrossOverMarketingL1</cp:lastModifiedBy>
  <cp:revision>61</cp:revision>
  <dcterms:created xsi:type="dcterms:W3CDTF">2017-11-02T12:59:53Z</dcterms:created>
  <dcterms:modified xsi:type="dcterms:W3CDTF">2018-04-23T13:01:05Z</dcterms:modified>
</cp:coreProperties>
</file>